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5A6590-D9B2-BB44-9B1F-73D86C8C7D8C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4AE884-4EFA-7E44-A031-4E3ED3DB99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7818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the YAWL WORKFLOW MANAGEMENT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633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Understanding the purpose of workflow management and its relationship to business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01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A Workflow Management System (</a:t>
            </a:r>
            <a:r>
              <a:rPr lang="en-US" dirty="0" err="1" smtClean="0"/>
              <a:t>WfMS</a:t>
            </a:r>
            <a:r>
              <a:rPr lang="en-US" dirty="0" smtClean="0"/>
              <a:t>)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is </a:t>
            </a:r>
            <a:r>
              <a:rPr lang="en-US" dirty="0" smtClean="0"/>
              <a:t>a software system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that </a:t>
            </a:r>
            <a:r>
              <a:rPr lang="en-US" dirty="0" smtClean="0"/>
              <a:t>manages the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flow </a:t>
            </a:r>
            <a:r>
              <a:rPr lang="en-US" dirty="0" smtClean="0"/>
              <a:t>of work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in </a:t>
            </a:r>
            <a:r>
              <a:rPr lang="en-US" dirty="0" smtClean="0"/>
              <a:t>an organization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9869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 Workflow Management System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performs </a:t>
            </a:r>
            <a:r>
              <a:rPr lang="en-US" dirty="0" smtClean="0"/>
              <a:t>resource allocation 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for </a:t>
            </a:r>
            <a:r>
              <a:rPr lang="en-US" b="1" dirty="0" smtClean="0"/>
              <a:t>work items </a:t>
            </a:r>
            <a:endParaRPr lang="en-US" b="1" dirty="0" smtClean="0"/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dirty="0" smtClean="0"/>
              <a:t>using </a:t>
            </a:r>
            <a:r>
              <a:rPr lang="en-US" b="1" dirty="0" smtClean="0"/>
              <a:t>organizational roles</a:t>
            </a:r>
            <a:r>
              <a:rPr lang="en-US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283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520371"/>
          </a:xfrm>
        </p:spPr>
        <p:txBody>
          <a:bodyPr/>
          <a:lstStyle/>
          <a:p>
            <a:r>
              <a:rPr lang="en-US" dirty="0" smtClean="0"/>
              <a:t>Specify a </a:t>
            </a:r>
            <a:r>
              <a:rPr lang="en-US" u="sng" dirty="0" smtClean="0"/>
              <a:t>task</a:t>
            </a:r>
            <a:r>
              <a:rPr lang="en-US" dirty="0" smtClean="0"/>
              <a:t> to be carried out</a:t>
            </a:r>
          </a:p>
          <a:p>
            <a:r>
              <a:rPr lang="en-US" dirty="0" smtClean="0"/>
              <a:t>Each (human) resource has queues for work items that are offered or allocated it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470" y="3356428"/>
            <a:ext cx="6941373" cy="3283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8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In-Class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the YAWL Workflow Management System to process invoices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48" y="3294359"/>
            <a:ext cx="8534400" cy="200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45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In-Class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205635" cy="4495800"/>
          </a:xfrm>
        </p:spPr>
        <p:txBody>
          <a:bodyPr/>
          <a:lstStyle/>
          <a:p>
            <a:r>
              <a:rPr lang="en-US" dirty="0" smtClean="0"/>
              <a:t>Using the YAWL Workflow Management System to manage order fulfillment</a:t>
            </a:r>
            <a:endParaRPr lang="en-US" dirty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182" y="1600200"/>
            <a:ext cx="333375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61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features of a </a:t>
            </a:r>
            <a:r>
              <a:rPr lang="en-US" dirty="0" err="1" smtClean="0"/>
              <a:t>WfMS</a:t>
            </a:r>
            <a:r>
              <a:rPr lang="en-US" dirty="0" smtClean="0"/>
              <a:t> have you seen that are useful to an organization?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</a:t>
            </a:r>
            <a:r>
              <a:rPr lang="en-US" u="sng" dirty="0" smtClean="0"/>
              <a:t>business benefits</a:t>
            </a:r>
            <a:r>
              <a:rPr lang="en-US" dirty="0" smtClean="0"/>
              <a:t> do you think a </a:t>
            </a:r>
            <a:r>
              <a:rPr lang="en-US" dirty="0" err="1" smtClean="0"/>
              <a:t>WfMS</a:t>
            </a:r>
            <a:r>
              <a:rPr lang="en-US" dirty="0" smtClean="0"/>
              <a:t> can bring to an organization? How?</a:t>
            </a:r>
          </a:p>
          <a:p>
            <a:endParaRPr lang="en-US" dirty="0"/>
          </a:p>
          <a:p>
            <a:r>
              <a:rPr lang="en-US" dirty="0" smtClean="0"/>
              <a:t>What did you not like about using the </a:t>
            </a:r>
            <a:r>
              <a:rPr lang="en-US" dirty="0" err="1" smtClean="0"/>
              <a:t>WfMS</a:t>
            </a:r>
            <a:r>
              <a:rPr lang="en-US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04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20</TotalTime>
  <Words>153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Tw Cen MT</vt:lpstr>
      <vt:lpstr>Wingdings</vt:lpstr>
      <vt:lpstr>Wingdings 2</vt:lpstr>
      <vt:lpstr>Median</vt:lpstr>
      <vt:lpstr>Introduction to the YAWL WORKFLOW MANAGEMENT SYSTEM</vt:lpstr>
      <vt:lpstr>Learning Objectives</vt:lpstr>
      <vt:lpstr>Definition</vt:lpstr>
      <vt:lpstr>Definition</vt:lpstr>
      <vt:lpstr>Work Items</vt:lpstr>
      <vt:lpstr>In-Class Exercise</vt:lpstr>
      <vt:lpstr>In-Class Exercise</vt:lpstr>
      <vt:lpstr>Debrief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YAWL WORKFLOW MANAGEMENT SYSTEM</dc:title>
  <dc:creator>Katherine Alexander</dc:creator>
  <cp:lastModifiedBy>Joerg Evermann</cp:lastModifiedBy>
  <cp:revision>6</cp:revision>
  <dcterms:created xsi:type="dcterms:W3CDTF">2014-01-03T23:36:37Z</dcterms:created>
  <dcterms:modified xsi:type="dcterms:W3CDTF">2014-01-07T20:12:04Z</dcterms:modified>
</cp:coreProperties>
</file>